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1950" r:id="rId4"/>
    <p:sldId id="1951" r:id="rId5"/>
    <p:sldId id="1952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2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C53E7-384F-4844-8FA9-F6A294BD09DC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334EC-4B1B-4536-A69F-C33DF87960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738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624864-6F9C-C1D9-7586-1F5F9A1573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BCC34B9-A6E9-2EFA-D4F2-E4DA0D559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7008D5-255D-E53D-1555-458E3AC4E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0964DA-1203-3756-E3A2-A28A475C0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1F15E4-34A4-68B1-7DB5-63DD2FBD1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95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209956-A170-CA45-8685-FA86C106B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5CC5F7B-C882-7D06-FC37-5B242274B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7AC9BA-BD76-4F90-F502-C67B08C6D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DC3703-B0C3-A905-6EBC-9E2F8704C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29D0E7-9CAF-1B2D-1DA0-3879FC074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7333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817A5D0-FFF4-AD78-D46B-68D4F84C70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6F1BAEE-DAA2-4B0D-E5A7-5F022ED6E6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844B9E-E534-7DDC-C1C3-08977F4F8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29E380-E98C-3A52-0D6C-9EEDB9B5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2DC1E3-F9FE-55F7-47EE-DD049E64F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01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E4FC40-43D1-5FDF-9C8B-BEFAE8E40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4BEAAC-C1E3-1BF7-D3CE-DC35535E3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3528A0-5B7C-987D-2166-315F624D2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C589CC-08BF-62FD-6399-40D414871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70D787-4E3B-6138-B548-B5D5AC217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57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3EE07F-5534-2AEE-20A0-50687D447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A795C9-1E75-AF62-4EEE-62C3F1A7E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424C22-04DA-C7A4-05A5-CE6107FFE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984F20-CD16-73C7-9647-37F4E93BB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B9E46A-080C-1D58-DDE3-2CD1FAAB7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7034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B27A5-BF0D-BE66-9CF8-1DCBF01F0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EE5C5F-B7A1-5574-4069-04048B9E57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2A0741-F187-2C2C-3B40-4CEF36540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8F50ECA-81B5-7226-3007-630E789AC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E2E7F3-1620-1E92-0C53-4BDB65636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2CC1E3-4320-486C-A730-1D872C357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3008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8C8B61-856D-A612-609E-686CAF97B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4E809E-DA48-4B5E-59C9-05E2DC047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2E42326-7975-B678-E295-430F14A4C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6D63323-EA61-A1DF-C456-80D448431E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59C9325-2C9E-CD3A-6DD5-26913B5602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5AC54CF-D78C-F9CF-D89B-4ED1B6532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184DBAC-9DF9-3C45-026C-C15439004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4B65DA4-D409-0953-4EEC-4C90C9149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268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EB4338-03A6-3CEA-DC29-DAB37E0C9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CC9DEA-282D-294B-598E-E5424A057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0204896-02C5-C51A-939D-C4ED3178D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FD406CB-653E-11F9-977F-3E58F5BF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7431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B81FE9-7B4F-BCA7-CED4-581BD780A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0DEE84B-1857-D941-A538-4A6C81641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52569DF-0A89-2D9A-A82F-AAA1D388B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5562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9AF1DD-B08D-8770-A232-FAF3AD211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BA52FC-1A8B-DB6E-293D-7C3075BA3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133479-A715-C48A-CA65-00E0F3E5E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BCFAC2F-60C8-EE6C-17FB-5E3C2C5C6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C171AF1-C367-33D6-A6AE-FC17559E8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2A3DC0A-F042-2F1A-B536-BED6D1C69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806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B13C1-099B-0B07-71EB-D24BED95C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C99A86F-7CB8-9880-567F-885E9BE5E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6E68F75-C61A-8C55-EF2D-5998A52EB8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26563E8-88FD-83B4-1E44-FC72E9852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DF16E77-CC8A-10A2-CB41-240CD00EC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12698B-BC81-8B03-BCD9-BE9F1A64F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85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9B3A7CB-9BA6-E05A-3018-0E6F6D134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C745E7C-1109-CA3B-B55D-B9FA5495D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1C8821-9A6E-3CCB-90FE-299C13718F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46AF7F-38A8-4B87-9954-1F28717847CF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A2F68A-AD22-16E9-DDAC-0F0C87386A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AAC312-B634-8804-9BF7-B4CC497D0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2A1A56-EF2A-49BA-BA3C-365EAB5A61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271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403E8A-B87C-FCF7-4A2D-14399322F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DAA85E-1B4B-5B39-57F0-AFE9AAD27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486EA9A-AC62-A906-5DA8-0F0588277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1" y="0"/>
            <a:ext cx="11883184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07FDB4B-F1EE-E76E-63D8-3ADCBD74DD09}"/>
              </a:ext>
            </a:extLst>
          </p:cNvPr>
          <p:cNvSpPr txBox="1"/>
          <p:nvPr/>
        </p:nvSpPr>
        <p:spPr>
          <a:xfrm>
            <a:off x="362533" y="128380"/>
            <a:ext cx="10652019" cy="338554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e-DE" sz="1600" dirty="0"/>
              <a:t>Ergänzungsdaten aus „Mobilität in Deutschland“ (</a:t>
            </a:r>
            <a:r>
              <a:rPr lang="de-DE" sz="1600" dirty="0" err="1"/>
              <a:t>MiD</a:t>
            </a:r>
            <a:r>
              <a:rPr lang="de-DE" sz="1600" dirty="0"/>
              <a:t>) 2023 im Auftrag des Bundesverkehrsministeriums (veröffentlicht 2025)</a:t>
            </a:r>
          </a:p>
        </p:txBody>
      </p:sp>
    </p:spTree>
    <p:extLst>
      <p:ext uri="{BB962C8B-B14F-4D97-AF65-F5344CB8AC3E}">
        <p14:creationId xmlns:p14="http://schemas.microsoft.com/office/powerpoint/2010/main" val="1762453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1ABB0-BEBD-0B0A-1F2C-819F02D72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B76E80-87C2-6D9A-6272-188546BA1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565575D-5396-04C1-CF8D-FDB803303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4" y="0"/>
            <a:ext cx="12163412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E024F59-C25C-4573-F26A-7761960C7C05}"/>
              </a:ext>
            </a:extLst>
          </p:cNvPr>
          <p:cNvSpPr txBox="1"/>
          <p:nvPr/>
        </p:nvSpPr>
        <p:spPr>
          <a:xfrm>
            <a:off x="362533" y="128380"/>
            <a:ext cx="10652019" cy="338554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e-DE" sz="1600" dirty="0"/>
              <a:t>Ergänzungsdaten aus „Mobilität in Deutschland“ (</a:t>
            </a:r>
            <a:r>
              <a:rPr lang="de-DE" sz="1600" dirty="0" err="1"/>
              <a:t>MiD</a:t>
            </a:r>
            <a:r>
              <a:rPr lang="de-DE" sz="1600" dirty="0"/>
              <a:t>) 2023 im Auftrag des Bundesverkehrsministeriums (veröffentlicht 2025)</a:t>
            </a:r>
          </a:p>
        </p:txBody>
      </p:sp>
    </p:spTree>
    <p:extLst>
      <p:ext uri="{BB962C8B-B14F-4D97-AF65-F5344CB8AC3E}">
        <p14:creationId xmlns:p14="http://schemas.microsoft.com/office/powerpoint/2010/main" val="272610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CDA0040-BB5B-C6F0-70E8-72438E9EA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54" y="589242"/>
            <a:ext cx="5314918" cy="196799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A304B8F-491B-E2A5-7186-DDABFA69D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742" y="1995488"/>
            <a:ext cx="5520794" cy="486251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81860EA-24FB-E432-2349-5004FF422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095" y="610025"/>
            <a:ext cx="2921156" cy="53421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6303364-5162-06FA-97D0-3C366FED2783}"/>
              </a:ext>
            </a:extLst>
          </p:cNvPr>
          <p:cNvSpPr txBox="1"/>
          <p:nvPr/>
        </p:nvSpPr>
        <p:spPr>
          <a:xfrm rot="16200000">
            <a:off x="-3158878" y="3230164"/>
            <a:ext cx="65485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https://www.derstandard.at/story/2000143948859/ein-jahr-wiener-parkpickerl-viele-freie-parkplaetze-aber-noch-wenige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B229EE7-C7C5-8B83-A956-B84E421F1FE6}"/>
              </a:ext>
            </a:extLst>
          </p:cNvPr>
          <p:cNvSpPr txBox="1"/>
          <p:nvPr/>
        </p:nvSpPr>
        <p:spPr>
          <a:xfrm>
            <a:off x="6053107" y="1144244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1. März 2023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746DB89-5A3A-8821-38BB-7AE3B089DFCC}"/>
              </a:ext>
            </a:extLst>
          </p:cNvPr>
          <p:cNvSpPr txBox="1"/>
          <p:nvPr/>
        </p:nvSpPr>
        <p:spPr>
          <a:xfrm>
            <a:off x="362533" y="128380"/>
            <a:ext cx="8767593" cy="338554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e-DE" sz="1600" dirty="0"/>
              <a:t>Pressebericht zu den Auswirkungen der seit 2022 stadtweiten Parkraumbewirtschaftung der Stadt Wien</a:t>
            </a:r>
          </a:p>
        </p:txBody>
      </p:sp>
    </p:spTree>
    <p:extLst>
      <p:ext uri="{BB962C8B-B14F-4D97-AF65-F5344CB8AC3E}">
        <p14:creationId xmlns:p14="http://schemas.microsoft.com/office/powerpoint/2010/main" val="121837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1949F8A-E03D-71FA-114B-275F32A5E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129" y="507578"/>
            <a:ext cx="8903821" cy="635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73B743B-C09C-5645-D2EC-7DA8DC343220}"/>
              </a:ext>
            </a:extLst>
          </p:cNvPr>
          <p:cNvSpPr txBox="1"/>
          <p:nvPr/>
        </p:nvSpPr>
        <p:spPr>
          <a:xfrm rot="16200000">
            <a:off x="-2619097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 dirty="0"/>
              <a:t>https://presse.wien.gv.at/documents/27041/13007271/2023-02-22-1-jahr-flaechendeckendes-parkpickerl-grafik-c-stadt-wien-jpg/bf7deab8-d179-42d9-9d7b-c1e32299fa6b?t=1677060596134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7C4CAC1-47D8-C46A-62BE-820C8B813076}"/>
              </a:ext>
            </a:extLst>
          </p:cNvPr>
          <p:cNvSpPr txBox="1"/>
          <p:nvPr/>
        </p:nvSpPr>
        <p:spPr>
          <a:xfrm>
            <a:off x="362533" y="128380"/>
            <a:ext cx="8627939" cy="338554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e-DE" sz="1600" dirty="0"/>
              <a:t>Darstellung der Stadt Wien zu den Auswirkungen der seit 2022 stadtweiten Parkraumbewirtschaftung</a:t>
            </a:r>
          </a:p>
        </p:txBody>
      </p:sp>
    </p:spTree>
    <p:extLst>
      <p:ext uri="{BB962C8B-B14F-4D97-AF65-F5344CB8AC3E}">
        <p14:creationId xmlns:p14="http://schemas.microsoft.com/office/powerpoint/2010/main" val="1600081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6048F88-F80F-709C-F328-CF6080AFE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74" y="822680"/>
            <a:ext cx="2534004" cy="8192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697004E-BA58-CAEC-D641-09C8FC51A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083" y="892133"/>
            <a:ext cx="4442817" cy="81519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CDC3231-7C68-9840-B284-FB6E9E395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99" y="2352145"/>
            <a:ext cx="11151644" cy="161576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A7B0FFA-83B2-BFC9-2389-92F8B24D3F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98" y="4158157"/>
            <a:ext cx="11126744" cy="139995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787A2EC-707B-A3C1-7B58-D5C3D44833C0}"/>
              </a:ext>
            </a:extLst>
          </p:cNvPr>
          <p:cNvSpPr txBox="1"/>
          <p:nvPr/>
        </p:nvSpPr>
        <p:spPr>
          <a:xfrm>
            <a:off x="202156" y="6502400"/>
            <a:ext cx="1132553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 dirty="0"/>
              <a:t>https://www.koblenz.de/rathaus/verwaltung/aemter-und-abteilungen-a-z/buergeramt-der-stadt-koblenz/erlaeuterung-bewohnerparkgebuehren-2024/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000374E-73D9-961A-E1AB-616D21031B46}"/>
              </a:ext>
            </a:extLst>
          </p:cNvPr>
          <p:cNvSpPr txBox="1"/>
          <p:nvPr/>
        </p:nvSpPr>
        <p:spPr>
          <a:xfrm>
            <a:off x="362533" y="128380"/>
            <a:ext cx="8008603" cy="338554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e-DE" sz="1600" dirty="0"/>
              <a:t>Information der Stadt Koblenz zur Gebührenstaffelung Bewohnerparken nach Fahrzeuggröße</a:t>
            </a:r>
          </a:p>
        </p:txBody>
      </p:sp>
    </p:spTree>
    <p:extLst>
      <p:ext uri="{BB962C8B-B14F-4D97-AF65-F5344CB8AC3E}">
        <p14:creationId xmlns:p14="http://schemas.microsoft.com/office/powerpoint/2010/main" val="4029381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</Words>
  <Application>Microsoft Office PowerPoint</Application>
  <PresentationFormat>Breitbild</PresentationFormat>
  <Paragraphs>9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Trebuchet MS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Glotz-Richter</dc:creator>
  <cp:lastModifiedBy>Michael Glotz-Richter</cp:lastModifiedBy>
  <cp:revision>5</cp:revision>
  <dcterms:created xsi:type="dcterms:W3CDTF">2026-01-14T12:32:55Z</dcterms:created>
  <dcterms:modified xsi:type="dcterms:W3CDTF">2026-01-14T21:32:04Z</dcterms:modified>
</cp:coreProperties>
</file>